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611" r:id="rId15"/>
    <p:sldId id="583" r:id="rId16"/>
    <p:sldId id="584" r:id="rId17"/>
    <p:sldId id="585" r:id="rId18"/>
    <p:sldId id="586" r:id="rId19"/>
    <p:sldId id="612" r:id="rId20"/>
    <p:sldId id="587" r:id="rId21"/>
    <p:sldId id="588" r:id="rId22"/>
    <p:sldId id="613" r:id="rId23"/>
    <p:sldId id="589" r:id="rId24"/>
    <p:sldId id="590" r:id="rId25"/>
    <p:sldId id="591" r:id="rId26"/>
    <p:sldId id="592" r:id="rId27"/>
    <p:sldId id="593" r:id="rId28"/>
    <p:sldId id="594" r:id="rId29"/>
    <p:sldId id="595" r:id="rId30"/>
    <p:sldId id="596" r:id="rId31"/>
    <p:sldId id="597" r:id="rId32"/>
    <p:sldId id="598" r:id="rId33"/>
    <p:sldId id="599" r:id="rId34"/>
    <p:sldId id="600" r:id="rId35"/>
    <p:sldId id="601" r:id="rId36"/>
    <p:sldId id="602" r:id="rId37"/>
    <p:sldId id="603" r:id="rId38"/>
    <p:sldId id="604" r:id="rId39"/>
    <p:sldId id="605" r:id="rId40"/>
    <p:sldId id="606" r:id="rId41"/>
    <p:sldId id="607" r:id="rId42"/>
    <p:sldId id="608" r:id="rId43"/>
    <p:sldId id="609" r:id="rId44"/>
    <p:sldId id="610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5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4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5.png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17.png"/><Relationship Id="rId3" Type="http://schemas.openxmlformats.org/officeDocument/2006/relationships/tags" Target="../tags/tag25.xml"/><Relationship Id="rId2" Type="http://schemas.openxmlformats.org/officeDocument/2006/relationships/image" Target="../media/image16.png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18.png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19.png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23.png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24.png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25.png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image" Target="../media/image27.png"/><Relationship Id="rId3" Type="http://schemas.openxmlformats.org/officeDocument/2006/relationships/tags" Target="../tags/tag46.xml"/><Relationship Id="rId2" Type="http://schemas.openxmlformats.org/officeDocument/2006/relationships/image" Target="../media/image26.png"/><Relationship Id="rId1" Type="http://schemas.openxmlformats.org/officeDocument/2006/relationships/tags" Target="../tags/tag4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0.xml"/><Relationship Id="rId2" Type="http://schemas.openxmlformats.org/officeDocument/2006/relationships/image" Target="../media/image28.png"/><Relationship Id="rId1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5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tags" Target="../tags/tag53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image" Target="../media/image32.png"/><Relationship Id="rId1" Type="http://schemas.openxmlformats.org/officeDocument/2006/relationships/tags" Target="../tags/tag54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33.png"/><Relationship Id="rId1" Type="http://schemas.openxmlformats.org/officeDocument/2006/relationships/tags" Target="../tags/tag5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2" Type="http://schemas.openxmlformats.org/officeDocument/2006/relationships/image" Target="../media/image34.png"/><Relationship Id="rId1" Type="http://schemas.openxmlformats.org/officeDocument/2006/relationships/tags" Target="../tags/tag6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tags" Target="../tags/tag6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36.png"/><Relationship Id="rId1" Type="http://schemas.openxmlformats.org/officeDocument/2006/relationships/tags" Target="../tags/tag63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tags" Target="../tags/tag65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6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tags" Target="../tags/tag67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6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41.png"/><Relationship Id="rId1" Type="http://schemas.openxmlformats.org/officeDocument/2006/relationships/tags" Target="../tags/tag69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42.png"/><Relationship Id="rId1" Type="http://schemas.openxmlformats.org/officeDocument/2006/relationships/tags" Target="../tags/tag74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43.png"/><Relationship Id="rId1" Type="http://schemas.openxmlformats.org/officeDocument/2006/relationships/tags" Target="../tags/tag77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1.xml"/><Relationship Id="rId2" Type="http://schemas.openxmlformats.org/officeDocument/2006/relationships/image" Target="../media/image44.png"/><Relationship Id="rId1" Type="http://schemas.openxmlformats.org/officeDocument/2006/relationships/tags" Target="../tags/tag80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tags" Target="../tags/tag8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tags" Target="../tags/tag83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12.xml"/><Relationship Id="rId4" Type="http://schemas.openxmlformats.org/officeDocument/2006/relationships/image" Target="../media/image8.png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11.png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2728595"/>
            <a:ext cx="6134100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2520" y="354330"/>
            <a:ext cx="5234305" cy="576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1545" y="405765"/>
            <a:ext cx="7499985" cy="559816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461375" y="1916430"/>
            <a:ext cx="843280" cy="713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389620" y="3975100"/>
            <a:ext cx="868680" cy="611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8425" y="461010"/>
            <a:ext cx="7299325" cy="53498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533130" y="840105"/>
            <a:ext cx="843280" cy="713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533130" y="3495040"/>
            <a:ext cx="843280" cy="713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0330" y="826770"/>
            <a:ext cx="7700010" cy="2202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56230" y="3501390"/>
            <a:ext cx="8042910" cy="17741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719830" y="1917065"/>
            <a:ext cx="6562090" cy="1040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792220" y="4149090"/>
            <a:ext cx="7063740" cy="1040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14725" y="438785"/>
            <a:ext cx="5571490" cy="55714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863975" y="5301615"/>
            <a:ext cx="5306060" cy="637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183880" y="822325"/>
            <a:ext cx="509905" cy="339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6850" y="1261745"/>
            <a:ext cx="9258300" cy="43338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07895" y="2493010"/>
            <a:ext cx="8174355" cy="3249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5605" y="378460"/>
            <a:ext cx="6414770" cy="564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2250" y="377825"/>
            <a:ext cx="6570345" cy="57232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2310" y="523875"/>
            <a:ext cx="766762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1545" y="334010"/>
            <a:ext cx="7452360" cy="59258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387590" y="2924175"/>
            <a:ext cx="1401445" cy="532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7597775" y="5227320"/>
            <a:ext cx="1401445" cy="532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19325" y="732790"/>
            <a:ext cx="8056245" cy="519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3620" y="1435735"/>
            <a:ext cx="7932420" cy="38696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746365" y="2206625"/>
            <a:ext cx="1401445" cy="532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746365" y="4072255"/>
            <a:ext cx="1387475" cy="556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692785"/>
            <a:ext cx="8286115" cy="49720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324860" y="1956435"/>
            <a:ext cx="6882130" cy="169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24860" y="4297045"/>
            <a:ext cx="6845300" cy="1224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405130"/>
            <a:ext cx="76676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12085" y="3141345"/>
            <a:ext cx="7019925" cy="34004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783840" y="5266055"/>
            <a:ext cx="6882130" cy="1264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760460" y="476885"/>
            <a:ext cx="563880" cy="41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0095" y="388620"/>
            <a:ext cx="6018530" cy="573595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03930" y="1269365"/>
            <a:ext cx="5666105" cy="4782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3555" y="401320"/>
            <a:ext cx="6527165" cy="564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7095" y="781050"/>
            <a:ext cx="7877175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33295" y="885825"/>
            <a:ext cx="772477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7245" y="440690"/>
            <a:ext cx="6104255" cy="56908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616315" y="765175"/>
            <a:ext cx="534035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35730" y="4796790"/>
            <a:ext cx="5980430" cy="1275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549275"/>
            <a:ext cx="8336915" cy="536511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26765" y="1628775"/>
            <a:ext cx="6722745" cy="1152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084830" y="4135120"/>
            <a:ext cx="7291070" cy="161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9970" y="754380"/>
            <a:ext cx="7926705" cy="513207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264650" y="1268730"/>
            <a:ext cx="415925" cy="42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5975" y="1255395"/>
            <a:ext cx="8207375" cy="425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23695" y="895350"/>
            <a:ext cx="89439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24050" y="1414145"/>
            <a:ext cx="8343900" cy="40290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567940" y="2628900"/>
            <a:ext cx="7386955" cy="273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27120" y="405130"/>
            <a:ext cx="5774690" cy="573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6245" y="530860"/>
            <a:ext cx="7218680" cy="510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5590" y="399415"/>
            <a:ext cx="6652895" cy="567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2775" y="411480"/>
            <a:ext cx="6314440" cy="565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9475" y="447040"/>
            <a:ext cx="5717540" cy="560578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750810" y="2205355"/>
            <a:ext cx="970280" cy="529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917815" y="3501390"/>
            <a:ext cx="969010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320280" y="4077335"/>
            <a:ext cx="781050" cy="358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980680" y="5157470"/>
            <a:ext cx="740410" cy="323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549275"/>
            <a:ext cx="9584690" cy="54387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41955" y="3068955"/>
            <a:ext cx="7292975" cy="1029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824480" y="4797425"/>
            <a:ext cx="7324090" cy="106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2995" y="408305"/>
            <a:ext cx="5559425" cy="56826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67345" y="945515"/>
            <a:ext cx="395605" cy="359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35730" y="5517515"/>
            <a:ext cx="4721860" cy="562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895" y="1196975"/>
            <a:ext cx="7908290" cy="41783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423795" y="2708910"/>
            <a:ext cx="7538085" cy="257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439420"/>
            <a:ext cx="6491605" cy="56038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651875" y="909320"/>
            <a:ext cx="368935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03930" y="5085080"/>
            <a:ext cx="5932805" cy="883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1845" y="956945"/>
            <a:ext cx="806767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0920" y="1190625"/>
            <a:ext cx="76295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4575" y="1252220"/>
            <a:ext cx="75628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6875" y="1452245"/>
            <a:ext cx="8858250" cy="39528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927985" y="2853055"/>
            <a:ext cx="7399020" cy="1083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27985" y="4653280"/>
            <a:ext cx="7399020" cy="626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405765"/>
            <a:ext cx="5895975" cy="1559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2061845"/>
            <a:ext cx="5648325" cy="3295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12125" y="836930"/>
            <a:ext cx="368935" cy="404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31845" y="5419090"/>
            <a:ext cx="5419725" cy="67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0225" y="1109345"/>
            <a:ext cx="859155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621030"/>
            <a:ext cx="7418705" cy="506666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143885" y="1845310"/>
            <a:ext cx="7399020" cy="3773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1300" y="768985"/>
            <a:ext cx="7017385" cy="504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  <p:tag name="KSO_WM_UNIT_PLACING_PICTURE_USER_VIEWPORT" val="{&quot;height&quot;:6255,&quot;width&quot;:8535}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commondata" val="eyJoZGlkIjoiYjBlNzdiN2MxYmZlMzA5MjgwYTQyMDI4MjkxMmFjNjcifQ=="/>
  <p:tag name="KSO_WPP_MARK_KEY" val="40822095-0106-49af-940d-5e28d42c20b8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117</Words>
  <Application>WPS 演示</Application>
  <PresentationFormat>宽屏</PresentationFormat>
  <Paragraphs>78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2024-07-16T01:49:57Z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EF4543F55D0649FBBDD6FC47A4CAA98C_13</vt:lpwstr>
  </property>
</Properties>
</file>